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BFAB-189A-43A1-9F47-120EB084740D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A7F-78E7-457A-8CD9-FB8CBB06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3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BFAB-189A-43A1-9F47-120EB084740D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A7F-78E7-457A-8CD9-FB8CBB06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9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BFAB-189A-43A1-9F47-120EB084740D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A7F-78E7-457A-8CD9-FB8CBB06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2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BFAB-189A-43A1-9F47-120EB084740D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A7F-78E7-457A-8CD9-FB8CBB06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BFAB-189A-43A1-9F47-120EB084740D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A7F-78E7-457A-8CD9-FB8CBB06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8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BFAB-189A-43A1-9F47-120EB084740D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A7F-78E7-457A-8CD9-FB8CBB06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6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BFAB-189A-43A1-9F47-120EB084740D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A7F-78E7-457A-8CD9-FB8CBB06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5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BFAB-189A-43A1-9F47-120EB084740D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A7F-78E7-457A-8CD9-FB8CBB06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6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BFAB-189A-43A1-9F47-120EB084740D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A7F-78E7-457A-8CD9-FB8CBB06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0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BFAB-189A-43A1-9F47-120EB084740D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A7F-78E7-457A-8CD9-FB8CBB06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BFAB-189A-43A1-9F47-120EB084740D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47A7F-78E7-457A-8CD9-FB8CBB06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BFAB-189A-43A1-9F47-120EB084740D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47A7F-78E7-457A-8CD9-FB8CBB069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11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636"/>
            <a:ext cx="9144000" cy="68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7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olli-kobi-jasimuddin.jpg"/>
          <p:cNvPicPr>
            <a:picLocks noChangeAspect="1"/>
          </p:cNvPicPr>
          <p:nvPr/>
        </p:nvPicPr>
        <p:blipFill>
          <a:blip r:embed="rId3" cstate="print"/>
          <a:srcRect l="9956" t="4167" r="12059" b="5556"/>
          <a:stretch>
            <a:fillRect/>
          </a:stretch>
        </p:blipFill>
        <p:spPr>
          <a:xfrm>
            <a:off x="78475" y="1143000"/>
            <a:ext cx="3581400" cy="495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Do you know the person? 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lests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know more about the person-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3962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Polli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kobi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Jasim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uddin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886200" y="1143000"/>
            <a:ext cx="4114800" cy="91440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Date of birth: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351745"/>
            <a:ext cx="34290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 January 1903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038600" y="2362200"/>
            <a:ext cx="3124200" cy="99060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Birth place: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2514600"/>
            <a:ext cx="34290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Faridpur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District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" b="46969"/>
          <a:stretch/>
        </p:blipFill>
        <p:spPr>
          <a:xfrm>
            <a:off x="4419600" y="3352800"/>
            <a:ext cx="4343400" cy="3455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572000" y="5410200"/>
            <a:ext cx="3733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Published in-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0" y="6096000"/>
            <a:ext cx="1905000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bn-BD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581400" y="4572000"/>
            <a:ext cx="9906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46" y="-12797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To make a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kantha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we need 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900234"/>
            <a:ext cx="3425588" cy="2109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3067654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Needle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8821"/>
            <a:ext cx="3429000" cy="2386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611090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Colorful thread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0600"/>
            <a:ext cx="3657600" cy="1962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105400" y="3048000"/>
            <a:ext cx="289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New cloth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33800"/>
            <a:ext cx="3657600" cy="2360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486400" y="6172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Old cloth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1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367" y="71149"/>
            <a:ext cx="8534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process of making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kantha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790" y="331580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Step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07" y="944635"/>
            <a:ext cx="2581275" cy="2371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86200" y="3315801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36" y="949119"/>
            <a:ext cx="2605050" cy="2366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024638" y="3315800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944635"/>
            <a:ext cx="2667000" cy="234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96150" y="6357015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" t="2452" r="8490" b="9346"/>
          <a:stretch/>
        </p:blipFill>
        <p:spPr>
          <a:xfrm>
            <a:off x="386350" y="3962400"/>
            <a:ext cx="2550568" cy="2366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195234" y="6357014"/>
            <a:ext cx="96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616" y="3962400"/>
            <a:ext cx="2527763" cy="2418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0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d-teamwork-word-24224913.jpg"/>
          <p:cNvPicPr>
            <a:picLocks noChangeAspect="1"/>
          </p:cNvPicPr>
          <p:nvPr/>
        </p:nvPicPr>
        <p:blipFill>
          <a:blip r:embed="rId3" cstate="print"/>
          <a:srcRect r="1250" b="9977"/>
          <a:stretch>
            <a:fillRect/>
          </a:stretch>
        </p:blipFill>
        <p:spPr>
          <a:xfrm>
            <a:off x="1676400" y="609600"/>
            <a:ext cx="4953000" cy="3699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4953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85800" y="4552265"/>
            <a:ext cx="7620000" cy="14478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Do you like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kantha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or an ordinary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kantha?Why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4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79263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places are famous for making Nakshi Kantha?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28" y="762000"/>
            <a:ext cx="5103235" cy="6096000"/>
          </a:xfrm>
          <a:prstGeom prst="rect">
            <a:avLst/>
          </a:prstGeom>
        </p:spPr>
      </p:pic>
      <p:sp>
        <p:nvSpPr>
          <p:cNvPr id="4" name="7-Point Star 3"/>
          <p:cNvSpPr/>
          <p:nvPr/>
        </p:nvSpPr>
        <p:spPr>
          <a:xfrm>
            <a:off x="4495800" y="2819400"/>
            <a:ext cx="152400" cy="2286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7-Point Star 4"/>
          <p:cNvSpPr/>
          <p:nvPr/>
        </p:nvSpPr>
        <p:spPr>
          <a:xfrm>
            <a:off x="4948237" y="2171700"/>
            <a:ext cx="228600" cy="2286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5486400" y="2133600"/>
            <a:ext cx="228600" cy="2286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5898514" y="2286000"/>
            <a:ext cx="228600" cy="2286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4932362" y="3848099"/>
            <a:ext cx="228600" cy="2286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7-Point Star 8"/>
          <p:cNvSpPr/>
          <p:nvPr/>
        </p:nvSpPr>
        <p:spPr>
          <a:xfrm>
            <a:off x="5381307" y="3505200"/>
            <a:ext cx="228600" cy="22860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944823"/>
            <a:ext cx="13716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Bogra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0296" y="2019300"/>
            <a:ext cx="13716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Rajshahi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3067050"/>
            <a:ext cx="13716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Jamalpur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9395" y="4141527"/>
            <a:ext cx="13716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Mymensing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9395" y="5173639"/>
            <a:ext cx="13716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Faridpur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79395" y="6073254"/>
            <a:ext cx="1371600" cy="381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Jessore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_Quilt_Women-2_bugbee.jpg"/>
          <p:cNvPicPr>
            <a:picLocks noChangeAspect="1"/>
          </p:cNvPicPr>
          <p:nvPr/>
        </p:nvPicPr>
        <p:blipFill>
          <a:blip r:embed="rId3" cstate="print"/>
          <a:srcRect l="12791" t="4586"/>
          <a:stretch>
            <a:fillRect/>
          </a:stretch>
        </p:blipFill>
        <p:spPr>
          <a:xfrm>
            <a:off x="4572000" y="3633555"/>
            <a:ext cx="4572000" cy="32244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esign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28788"/>
            <a:ext cx="4414383" cy="33823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Left Arrow 3"/>
          <p:cNvSpPr/>
          <p:nvPr/>
        </p:nvSpPr>
        <p:spPr>
          <a:xfrm>
            <a:off x="4800600" y="685800"/>
            <a:ext cx="3733800" cy="205740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Traditional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kanthas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Are made for family use.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8600" y="4114800"/>
            <a:ext cx="4343400" cy="18288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Old or new cloths and thread are used to make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kanthas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aka-28-august-2014-a-street-vendor-is-selling-nakshi-kantha-in-dhaka-E6R22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2070" cy="685799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867400" y="685800"/>
            <a:ext cx="3276600" cy="2209800"/>
          </a:xfrm>
          <a:prstGeom prst="wedgeEllipseCallout">
            <a:avLst>
              <a:gd name="adj1" fmla="val -85110"/>
              <a:gd name="adj2" fmla="val 9438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Now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kantha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produced in  commercially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4307006" cy="2981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59138"/>
            <a:ext cx="4307006" cy="3111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Callout 3"/>
          <p:cNvSpPr/>
          <p:nvPr/>
        </p:nvSpPr>
        <p:spPr>
          <a:xfrm>
            <a:off x="5791200" y="381000"/>
            <a:ext cx="3124200" cy="2209800"/>
          </a:xfrm>
          <a:prstGeom prst="wedgeEllipseCallout">
            <a:avLst>
              <a:gd name="adj1" fmla="val -91122"/>
              <a:gd name="adj2" fmla="val 836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We find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kantha</a:t>
            </a:r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in many expensive handicraft shops in cities.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5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7576" y="151328"/>
            <a:ext cx="8564452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 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96289"/>
              </p:ext>
            </p:extLst>
          </p:nvPr>
        </p:nvGraphicFramePr>
        <p:xfrm>
          <a:off x="228599" y="1905000"/>
          <a:ext cx="8686802" cy="97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238"/>
                <a:gridCol w="1764507"/>
                <a:gridCol w="1628775"/>
                <a:gridCol w="1764507"/>
                <a:gridCol w="1628775"/>
              </a:tblGrid>
              <a:tr h="4851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       Bengali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Embroidery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fashion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Quilt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rural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851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       Patterns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Years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Art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NikoshBAN" pitchFamily="2" charset="0"/>
                          <a:cs typeface="NikoshBAN" pitchFamily="2" charset="0"/>
                        </a:rPr>
                        <a:t>Noksha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designs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7577" y="953036"/>
            <a:ext cx="8564452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Students read the text silently and  complete the sentences with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cluses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given-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124200"/>
            <a:ext cx="8763000" cy="29854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Naksha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means artistic_______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The name was taken from a __________________word________________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The art has been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practised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in ______________Bengal for____________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kanthas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are now sold in______________  shops.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kanthas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are in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geat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demand because of their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colourful________________and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____________.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kanthas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are a kind of ________________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124200"/>
            <a:ext cx="14478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pattern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3505200"/>
            <a:ext cx="14478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Bengali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5600" y="3429000"/>
            <a:ext cx="1371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noksha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3962400"/>
            <a:ext cx="1219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rural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4191000"/>
            <a:ext cx="11430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years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4495800"/>
            <a:ext cx="160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embroidery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5334000"/>
            <a:ext cx="16002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designs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5257800"/>
            <a:ext cx="1295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patterns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5715000"/>
            <a:ext cx="16002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quilt</a:t>
            </a:r>
            <a:endParaRPr lang="en-US" sz="2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838200" y="103031"/>
            <a:ext cx="4267200" cy="1071282"/>
          </a:xfrm>
          <a:prstGeom prst="wave">
            <a:avLst>
              <a:gd name="adj1" fmla="val 12500"/>
              <a:gd name="adj2" fmla="val -2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3031"/>
            <a:ext cx="9144000" cy="701730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  <p:sp>
        <p:nvSpPr>
          <p:cNvPr id="4" name="Wave 3"/>
          <p:cNvSpPr/>
          <p:nvPr/>
        </p:nvSpPr>
        <p:spPr>
          <a:xfrm>
            <a:off x="2057400" y="331631"/>
            <a:ext cx="4267200" cy="1071282"/>
          </a:xfrm>
          <a:prstGeom prst="wave">
            <a:avLst>
              <a:gd name="adj1" fmla="val 12500"/>
              <a:gd name="adj2" fmla="val -21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00803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What is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kantha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?”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92243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Who wrote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kanthar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math?”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760631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Where was the name taken from?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598831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What are used to make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kantha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4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533400" y="152400"/>
            <a:ext cx="8153400" cy="99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INTRODUCTION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81000" y="1524000"/>
            <a:ext cx="4162425" cy="483076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Selina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Akter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Asst:Teacher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(English)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Bahadder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High School,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Chakaria,Coxs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bazar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selikamal8485@gmail.com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1493520" cy="1866900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648200" y="1524000"/>
            <a:ext cx="4038600" cy="4830763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3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Class :Eight.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Sub: English 1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Time:40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minutes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4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2362200" y="457200"/>
            <a:ext cx="4724400" cy="1143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ANSWER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28600" y="2057400"/>
            <a:ext cx="8534400" cy="762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kantha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is a kind of embroidered quilt.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04800" y="3124200"/>
            <a:ext cx="8610600" cy="762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Jasim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uddin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wrote “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kanther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math.”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04800" y="4191000"/>
            <a:ext cx="8610600" cy="9906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The name was taken from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bengali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word “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Naksha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”.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28600" y="5638800"/>
            <a:ext cx="8458200" cy="838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Old or new cloth  and  thread are used to make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kantha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8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0"/>
            <a:ext cx="7620001" cy="5712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5715000"/>
            <a:ext cx="76200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Write a paragraph about “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kantha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6500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95400"/>
            <a:ext cx="7239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 work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5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animated gif thanks images facebook 7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5900" y="-29136"/>
            <a:ext cx="5295900" cy="2218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" y="2057400"/>
            <a:ext cx="169346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r="5099"/>
          <a:stretch>
            <a:fillRect/>
          </a:stretch>
        </p:blipFill>
        <p:spPr>
          <a:xfrm>
            <a:off x="2286000" y="2057400"/>
            <a:ext cx="4419600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81200"/>
            <a:ext cx="1787823" cy="4343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0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486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What do you see in the picture?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172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What is called?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 r="18966"/>
          <a:stretch/>
        </p:blipFill>
        <p:spPr>
          <a:xfrm>
            <a:off x="136477" y="838200"/>
            <a:ext cx="4102290" cy="3640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3750"/>
          <a:stretch/>
        </p:blipFill>
        <p:spPr>
          <a:xfrm>
            <a:off x="4617493" y="1619871"/>
            <a:ext cx="4191000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Lets see some pictures</a:t>
            </a:r>
            <a:r>
              <a:rPr lang="bn-BD" sz="3200" b="1" dirty="0" smtClean="0">
                <a:latin typeface="Book Antiqua" pitchFamily="18" charset="0"/>
              </a:rPr>
              <a:t>-</a:t>
            </a:r>
            <a:endParaRPr lang="en-US" sz="32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90600"/>
            <a:ext cx="70866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watch a video …….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536971"/>
              </p:ext>
            </p:extLst>
          </p:nvPr>
        </p:nvGraphicFramePr>
        <p:xfrm>
          <a:off x="3733800" y="2590800"/>
          <a:ext cx="16764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4" imgW="2280240" imgH="364680" progId="Package">
                  <p:embed/>
                </p:oleObj>
              </mc:Choice>
              <mc:Fallback>
                <p:oleObj name="Packager Shell Object" showAsIcon="1" r:id="rId4" imgW="2280240" imgH="3646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90800"/>
                        <a:ext cx="1676400" cy="140970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rame 3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3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e_silk_hand_embroidered_nakshi_kantha_stole_scarf_149f01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8576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0" y="1600200"/>
            <a:ext cx="9144000" cy="52578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Kantha</a:t>
            </a:r>
            <a:endParaRPr lang="en-US" sz="7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Unit-</a:t>
            </a:r>
            <a:r>
              <a:rPr lang="en-US" sz="4800" b="1" dirty="0" smtClean="0">
                <a:solidFill>
                  <a:srgbClr val="C00000"/>
                </a:solidFill>
                <a:cs typeface="NikoshBAN" pitchFamily="2" charset="0"/>
              </a:rPr>
              <a:t>6</a:t>
            </a: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Lesson</a:t>
            </a:r>
            <a:r>
              <a:rPr lang="en-US" sz="4800" b="1" dirty="0" smtClean="0">
                <a:solidFill>
                  <a:srgbClr val="C00000"/>
                </a:solidFill>
                <a:cs typeface="NikoshBAN" pitchFamily="2" charset="0"/>
              </a:rPr>
              <a:t>:2,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page:</a:t>
            </a:r>
            <a:r>
              <a:rPr lang="en-US" sz="4800" b="1" dirty="0" smtClean="0">
                <a:solidFill>
                  <a:srgbClr val="C00000"/>
                </a:solidFill>
                <a:cs typeface="NikoshBAN" pitchFamily="2" charset="0"/>
              </a:rPr>
              <a:t>64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85800"/>
            <a:ext cx="86106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Today’s topic is--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0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157" y="2209800"/>
            <a:ext cx="8472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Andalus" pitchFamily="18" charset="-78"/>
                <a:cs typeface="Andalus" pitchFamily="18" charset="-78"/>
              </a:rPr>
              <a:t>By the end of the lesson, we will be able to-</a:t>
            </a:r>
            <a:r>
              <a:rPr lang="bn-BD" sz="3600" b="1" u="sng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ask and answer questions</a:t>
            </a:r>
            <a:r>
              <a:rPr lang="bn-BD" sz="3200" dirty="0" smtClean="0">
                <a:latin typeface="Andalus" pitchFamily="18" charset="-78"/>
                <a:cs typeface="Andalus" pitchFamily="18" charset="-78"/>
              </a:rPr>
              <a:t>;</a:t>
            </a:r>
            <a:endParaRPr lang="en-US" sz="3200" dirty="0" smtClean="0"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read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and understand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text </a:t>
            </a:r>
            <a:r>
              <a:rPr lang="en-US" sz="3200" dirty="0">
                <a:latin typeface="Andalus" pitchFamily="18" charset="-78"/>
                <a:cs typeface="Andalus" pitchFamily="18" charset="-78"/>
              </a:rPr>
              <a:t>through silent </a:t>
            </a:r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reading</a:t>
            </a:r>
            <a:r>
              <a:rPr lang="bn-BD" sz="3200" dirty="0" smtClean="0">
                <a:latin typeface="Andalus" pitchFamily="18" charset="-78"/>
                <a:cs typeface="Andalus" pitchFamily="18" charset="-78"/>
              </a:rPr>
              <a:t>;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en-US" sz="3200" dirty="0">
                <a:latin typeface="Andalus" pitchFamily="18" charset="-78"/>
                <a:cs typeface="Andalus" pitchFamily="18" charset="-78"/>
              </a:rPr>
              <a:t>W</a:t>
            </a:r>
            <a:r>
              <a:rPr lang="bn-BD" sz="3200" dirty="0">
                <a:latin typeface="Andalus" pitchFamily="18" charset="-78"/>
                <a:cs typeface="Andalus" pitchFamily="18" charset="-78"/>
              </a:rPr>
              <a:t>rite short </a:t>
            </a:r>
            <a:r>
              <a:rPr lang="bn-BD" sz="3200" dirty="0" smtClean="0">
                <a:latin typeface="Andalus" pitchFamily="18" charset="-78"/>
                <a:cs typeface="Andalus" pitchFamily="18" charset="-78"/>
              </a:rPr>
              <a:t>paragraph.</a:t>
            </a:r>
            <a:endParaRPr lang="en-US" sz="3200" dirty="0">
              <a:latin typeface="Andalus" pitchFamily="18" charset="-78"/>
              <a:cs typeface="Andalus" pitchFamily="18" charset="-78"/>
            </a:endParaRPr>
          </a:p>
          <a:p>
            <a:endParaRPr lang="en-U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157" y="838200"/>
            <a:ext cx="701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latin typeface="Andalus" pitchFamily="18" charset="-78"/>
                <a:cs typeface="Andalus" pitchFamily="18" charset="-78"/>
              </a:rPr>
              <a:t>Learning outcomes</a:t>
            </a:r>
            <a:endParaRPr lang="en-US" sz="5400" b="1" u="sng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29136"/>
            <a:ext cx="9296400" cy="6858000"/>
          </a:xfrm>
          <a:prstGeom prst="frame">
            <a:avLst>
              <a:gd name="adj1" fmla="val 3141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1143000"/>
            <a:ext cx="21717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 Quilt</a:t>
            </a:r>
            <a:endParaRPr lang="en-US" sz="2800" dirty="0"/>
          </a:p>
        </p:txBody>
      </p:sp>
      <p:pic>
        <p:nvPicPr>
          <p:cNvPr id="3" name="Picture 2" descr="news_image_2012-11-06_1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854944"/>
            <a:ext cx="3733800" cy="1775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2700" y="1143000"/>
            <a:ext cx="20955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Mattress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3409069"/>
            <a:ext cx="2057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Handicrafts</a:t>
            </a:r>
            <a:endParaRPr lang="en-US" dirty="0"/>
          </a:p>
        </p:txBody>
      </p:sp>
      <p:pic>
        <p:nvPicPr>
          <p:cNvPr id="6" name="Picture 5" descr="526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2743200"/>
            <a:ext cx="37338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2700" y="3434090"/>
            <a:ext cx="2209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   Craft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-29570" y="5671810"/>
            <a:ext cx="212507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Thread</a:t>
            </a:r>
            <a:endParaRPr lang="en-US" dirty="0"/>
          </a:p>
        </p:txBody>
      </p:sp>
      <p:pic>
        <p:nvPicPr>
          <p:cNvPr id="9" name="Picture 8" descr="Colorful-thread-at-Vävstu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4824168"/>
            <a:ext cx="3733800" cy="19340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6362700" y="5671810"/>
            <a:ext cx="2209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</a:t>
            </a:r>
            <a:r>
              <a:rPr lang="en-US" sz="2800" dirty="0" err="1" smtClean="0"/>
              <a:t>Fiverd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Vocabulary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3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1600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Cloth</a:t>
            </a:r>
            <a:endParaRPr lang="en-US" dirty="0"/>
          </a:p>
        </p:txBody>
      </p:sp>
      <p:pic>
        <p:nvPicPr>
          <p:cNvPr id="3" name="Picture 2" descr="cloth-rack-s-760589aa66017b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7900" y="76200"/>
            <a:ext cx="3248025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91200" y="990600"/>
            <a:ext cx="31242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  Dress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0"/>
            <a:ext cx="152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Shop</a:t>
            </a:r>
            <a:endParaRPr lang="en-US" dirty="0"/>
          </a:p>
        </p:txBody>
      </p:sp>
      <p:pic>
        <p:nvPicPr>
          <p:cNvPr id="6" name="Picture 5" descr="kolkatash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3612" y="2530549"/>
            <a:ext cx="3276600" cy="192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67400" y="3124200"/>
            <a:ext cx="3048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Departmental store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181600"/>
            <a:ext cx="152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Rural </a:t>
            </a:r>
            <a:endParaRPr lang="en-US" dirty="0"/>
          </a:p>
        </p:txBody>
      </p:sp>
      <p:pic>
        <p:nvPicPr>
          <p:cNvPr id="9" name="Picture 8" descr="pbg-pb1055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9800" y="4747654"/>
            <a:ext cx="3352800" cy="19143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867400" y="5257800"/>
            <a:ext cx="3048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  Country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r-nakshi-katha-bangladesh-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167" y="4548460"/>
            <a:ext cx="4038600" cy="2386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ttp://3.bp.blogspot.com/-U0VOn1_EbrM/TWTR9i7S-RI/AAAAAAAAAAs/1MlfcX0Hvfk/s1600/naksh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7" y="839273"/>
            <a:ext cx="4038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0000007500734.jpg"/>
          <p:cNvPicPr>
            <a:picLocks noChangeAspect="1"/>
          </p:cNvPicPr>
          <p:nvPr/>
        </p:nvPicPr>
        <p:blipFill>
          <a:blip r:embed="rId5" cstate="print"/>
          <a:srcRect l="6013" t="23727" r="3792" b="24269"/>
          <a:stretch>
            <a:fillRect/>
          </a:stretch>
        </p:blipFill>
        <p:spPr>
          <a:xfrm>
            <a:off x="5287850" y="763073"/>
            <a:ext cx="35052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40167" y="101886"/>
            <a:ext cx="8252883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Lets know about the “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kantha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”---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7850" y="3811073"/>
            <a:ext cx="35052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Nakshi</a:t>
            </a:r>
            <a:r>
              <a:rPr lang="en-US" sz="20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kantha</a:t>
            </a:r>
            <a:r>
              <a:rPr lang="en-US" sz="20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is a kind of 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Embroidered quilt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167" y="3658673"/>
            <a:ext cx="40386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The name was taken  from the Bengali word 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NAKSHA</a:t>
            </a: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602051" y="4979866"/>
            <a:ext cx="4114800" cy="1524000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The art has been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practised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in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”Rural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Bangla</a:t>
            </a: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0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444</Words>
  <Application>Microsoft Office PowerPoint</Application>
  <PresentationFormat>On-screen Show (4:3)</PresentationFormat>
  <Paragraphs>186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Andalus</vt:lpstr>
      <vt:lpstr>Arial</vt:lpstr>
      <vt:lpstr>Book Antiqua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9</cp:revision>
  <dcterms:created xsi:type="dcterms:W3CDTF">2017-09-18T11:44:25Z</dcterms:created>
  <dcterms:modified xsi:type="dcterms:W3CDTF">2017-09-29T02:54:21Z</dcterms:modified>
</cp:coreProperties>
</file>